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61" r:id="rId3"/>
    <p:sldId id="264" r:id="rId4"/>
    <p:sldId id="259" r:id="rId5"/>
    <p:sldId id="262" r:id="rId6"/>
    <p:sldId id="257" r:id="rId7"/>
    <p:sldId id="266" r:id="rId8"/>
    <p:sldId id="258" r:id="rId9"/>
    <p:sldId id="260" r:id="rId10"/>
    <p:sldId id="25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0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AF33B1-1C2F-47EC-AE4E-30DCC3C770EA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E3E55-12BB-4989-B93D-992603749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73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E3E55-12BB-4989-B93D-9926037499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159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EAB0-B803-448F-9378-86C4BB661DE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07A8-F227-4096-A7AC-8F896200E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18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EAB0-B803-448F-9378-86C4BB661DE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07A8-F227-4096-A7AC-8F896200E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54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EAB0-B803-448F-9378-86C4BB661DE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07A8-F227-4096-A7AC-8F896200E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2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EAB0-B803-448F-9378-86C4BB661DE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07A8-F227-4096-A7AC-8F896200E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58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EAB0-B803-448F-9378-86C4BB661DE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07A8-F227-4096-A7AC-8F896200E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86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EAB0-B803-448F-9378-86C4BB661DE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07A8-F227-4096-A7AC-8F896200E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02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EAB0-B803-448F-9378-86C4BB661DE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07A8-F227-4096-A7AC-8F896200E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5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EAB0-B803-448F-9378-86C4BB661DE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07A8-F227-4096-A7AC-8F896200E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3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EAB0-B803-448F-9378-86C4BB661DE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07A8-F227-4096-A7AC-8F896200E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15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EAB0-B803-448F-9378-86C4BB661DE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07A8-F227-4096-A7AC-8F896200E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46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EAB0-B803-448F-9378-86C4BB661DE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07A8-F227-4096-A7AC-8F896200E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64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4EAB0-B803-448F-9378-86C4BB661DE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107A8-F227-4096-A7AC-8F896200E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45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3048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(1)  Given this input, how could you make this output?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114004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input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1154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output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0" y="4648200"/>
            <a:ext cx="9144000" cy="2209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05200" y="51816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Both"/>
            </a:pPr>
            <a:r>
              <a:rPr lang="en-US" b="1" dirty="0" smtClean="0"/>
              <a:t>GROUP</a:t>
            </a:r>
          </a:p>
          <a:p>
            <a:pPr marL="342900" indent="-342900">
              <a:buAutoNum type="alphaUcParenBoth"/>
            </a:pPr>
            <a:r>
              <a:rPr lang="en-US" b="1" dirty="0" smtClean="0"/>
              <a:t>DISTANCE</a:t>
            </a:r>
          </a:p>
          <a:p>
            <a:pPr marL="342900" indent="-342900">
              <a:buAutoNum type="alphaUcParenBoth"/>
            </a:pPr>
            <a:r>
              <a:rPr lang="en-US" b="1" dirty="0" smtClean="0"/>
              <a:t>EXTRACT</a:t>
            </a:r>
          </a:p>
          <a:p>
            <a:pPr marL="342900" indent="-342900">
              <a:buAutoNum type="alphaUcParenBoth"/>
            </a:pPr>
            <a:r>
              <a:rPr lang="en-US" b="1" dirty="0" smtClean="0"/>
              <a:t>RECLASS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0220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648200"/>
            <a:ext cx="9144000" cy="2209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152400"/>
            <a:ext cx="85344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(10) Which problem(s) could you solve with the steps that you learned in the tutorial?</a:t>
            </a:r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Problem 1. </a:t>
            </a:r>
            <a:r>
              <a:rPr lang="en-US" dirty="0" smtClean="0"/>
              <a:t>Urban planners suggest that not more than 9% of the land in any given area should be allocated for parking.</a:t>
            </a:r>
          </a:p>
          <a:p>
            <a:endParaRPr lang="en-US" dirty="0" smtClean="0"/>
          </a:p>
          <a:p>
            <a:r>
              <a:rPr lang="en-US" dirty="0" smtClean="0"/>
              <a:t>Given a layer of parking lots and a layer of parking zones on a college campus, please use a GIS to calculate how much land in each parking zone is used as a parking lot.</a:t>
            </a:r>
          </a:p>
          <a:p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Problem 2. </a:t>
            </a:r>
            <a:r>
              <a:rPr lang="en-US" dirty="0" smtClean="0"/>
              <a:t>Island biogeography theory expects islands that are far from the mainland to have fewer species than islands that are near the mainland.</a:t>
            </a:r>
          </a:p>
          <a:p>
            <a:endParaRPr lang="en-US" dirty="0" smtClean="0"/>
          </a:p>
          <a:p>
            <a:r>
              <a:rPr lang="en-US" dirty="0" smtClean="0"/>
              <a:t>Given a layer that represents the mainland and another layer that represents islands, please use a GIS to calculate the distance of each island from the mainland.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AutoNum type="alphaUcPeriod"/>
            </a:pPr>
            <a:r>
              <a:rPr lang="en-US" b="1" dirty="0" smtClean="0"/>
              <a:t>Problem 1 only</a:t>
            </a:r>
          </a:p>
          <a:p>
            <a:pPr marL="342900" indent="-342900">
              <a:buAutoNum type="alphaUcPeriod"/>
            </a:pPr>
            <a:r>
              <a:rPr lang="en-US" b="1" dirty="0" smtClean="0"/>
              <a:t>Problem 2 only</a:t>
            </a:r>
          </a:p>
          <a:p>
            <a:pPr marL="342900" indent="-342900">
              <a:buAutoNum type="alphaUcPeriod"/>
            </a:pPr>
            <a:r>
              <a:rPr lang="en-US" b="1" dirty="0" smtClean="0"/>
              <a:t>Problems 1 and 2</a:t>
            </a:r>
          </a:p>
          <a:p>
            <a:pPr marL="342900" indent="-342900">
              <a:buAutoNum type="alphaUcPeriod"/>
            </a:pPr>
            <a:r>
              <a:rPr lang="en-US" b="1" dirty="0" smtClean="0"/>
              <a:t>Neither</a:t>
            </a:r>
          </a:p>
          <a:p>
            <a:pPr marL="342900" indent="-342900">
              <a:buAutoNum type="alphaUcPeriod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0769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3048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(2) Given this input, how could you make this output?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114004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input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115466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output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0" y="4648200"/>
            <a:ext cx="9144000" cy="2209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05200" y="51816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Both"/>
            </a:pPr>
            <a:r>
              <a:rPr lang="en-US" b="1" dirty="0" smtClean="0"/>
              <a:t>GROUP</a:t>
            </a:r>
          </a:p>
          <a:p>
            <a:pPr marL="342900" indent="-342900">
              <a:buAutoNum type="alphaUcParenBoth"/>
            </a:pPr>
            <a:r>
              <a:rPr lang="en-US" b="1" dirty="0" smtClean="0"/>
              <a:t>DISTANCE</a:t>
            </a:r>
          </a:p>
          <a:p>
            <a:pPr marL="342900" indent="-342900">
              <a:buAutoNum type="alphaUcParenBoth"/>
            </a:pPr>
            <a:r>
              <a:rPr lang="en-US" b="1" dirty="0" smtClean="0"/>
              <a:t>EXTRACT</a:t>
            </a:r>
          </a:p>
          <a:p>
            <a:pPr marL="342900" indent="-342900">
              <a:buAutoNum type="alphaUcParenBoth"/>
            </a:pPr>
            <a:r>
              <a:rPr lang="en-US" b="1" dirty="0" smtClean="0"/>
              <a:t>RECLASS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4744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3048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(3) Given this input, how could you make this output?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114004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input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115466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output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0" y="4648200"/>
            <a:ext cx="9144000" cy="2209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05200" y="51816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Both"/>
            </a:pPr>
            <a:r>
              <a:rPr lang="en-US" b="1" dirty="0" smtClean="0"/>
              <a:t>GROUP</a:t>
            </a:r>
          </a:p>
          <a:p>
            <a:pPr marL="342900" indent="-342900">
              <a:buAutoNum type="alphaUcParenBoth"/>
            </a:pPr>
            <a:r>
              <a:rPr lang="en-US" b="1" dirty="0" smtClean="0"/>
              <a:t>DISTANCE</a:t>
            </a:r>
          </a:p>
          <a:p>
            <a:pPr marL="342900" indent="-342900">
              <a:buAutoNum type="alphaUcParenBoth"/>
            </a:pPr>
            <a:r>
              <a:rPr lang="en-US" b="1" dirty="0" smtClean="0"/>
              <a:t>EXTRACT</a:t>
            </a:r>
          </a:p>
          <a:p>
            <a:pPr marL="342900" indent="-342900">
              <a:buAutoNum type="alphaUcParenBoth"/>
            </a:pPr>
            <a:r>
              <a:rPr lang="en-US" b="1" dirty="0" smtClean="0"/>
              <a:t>RECLASS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7023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114800"/>
            <a:ext cx="914400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" y="762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(4) Given these inputs: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43434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What would the output look like?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1374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240268"/>
            <a:ext cx="6400800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b="1" dirty="0" smtClean="0"/>
              <a:t>(5)  If you used this input to make this output: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364468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How would you have defined the RECLASS table: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3923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1524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(6) If you made the output on the right with DISTANCE: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21336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Which layer or layers could you have used as input?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5562600"/>
            <a:ext cx="762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Both"/>
            </a:pPr>
            <a:r>
              <a:rPr lang="en-US" b="1" dirty="0" smtClean="0"/>
              <a:t>1 only</a:t>
            </a:r>
          </a:p>
          <a:p>
            <a:pPr marL="342900" indent="-342900">
              <a:buAutoNum type="alphaUcParenBoth"/>
            </a:pPr>
            <a:r>
              <a:rPr lang="en-US" b="1" dirty="0" smtClean="0"/>
              <a:t>2 only</a:t>
            </a:r>
          </a:p>
          <a:p>
            <a:pPr marL="342900" indent="-342900">
              <a:buAutoNum type="alphaUcParenBoth"/>
            </a:pPr>
            <a:r>
              <a:rPr lang="en-US" b="1" dirty="0" smtClean="0"/>
              <a:t>1 or 3</a:t>
            </a:r>
          </a:p>
          <a:p>
            <a:pPr marL="342900" indent="-342900">
              <a:buAutoNum type="alphaUcParenBoth"/>
            </a:pPr>
            <a:r>
              <a:rPr lang="en-US" b="1" dirty="0" smtClean="0"/>
              <a:t>1, 2 or 3</a:t>
            </a:r>
          </a:p>
          <a:p>
            <a:pPr marL="342900" indent="-342900">
              <a:buAutoNum type="alphaUcParenBoth"/>
            </a:pPr>
            <a:endParaRPr lang="en-US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6705600" y="1640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0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114800"/>
            <a:ext cx="914400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" y="762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(7) Given these inputs: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43434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What would the output look like?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9358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4267200"/>
            <a:ext cx="9144000" cy="2590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81200" y="12308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input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12308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output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52400"/>
            <a:ext cx="6934207" cy="461665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r>
              <a:rPr lang="en-US" b="1" dirty="0" smtClean="0"/>
              <a:t>(8) Given this input, how would you make this output?</a:t>
            </a:r>
          </a:p>
        </p:txBody>
      </p:sp>
      <p:sp>
        <p:nvSpPr>
          <p:cNvPr id="9" name="Rectangle 8"/>
          <p:cNvSpPr/>
          <p:nvPr/>
        </p:nvSpPr>
        <p:spPr>
          <a:xfrm>
            <a:off x="342900" y="4895671"/>
            <a:ext cx="76581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AutoNum type="alphaUcPeriod"/>
            </a:pPr>
            <a:r>
              <a:rPr lang="en-US" b="1" dirty="0" smtClean="0"/>
              <a:t>RECLASS</a:t>
            </a:r>
          </a:p>
          <a:p>
            <a:pPr marL="800100" lvl="1" indent="-342900">
              <a:buAutoNum type="alphaUcPeriod"/>
            </a:pPr>
            <a:r>
              <a:rPr lang="en-US" b="1" dirty="0" smtClean="0"/>
              <a:t>GROUP</a:t>
            </a:r>
          </a:p>
          <a:p>
            <a:pPr marL="800100" lvl="1" indent="-342900">
              <a:buAutoNum type="alphaUcPeriod"/>
            </a:pPr>
            <a:r>
              <a:rPr lang="en-US" b="1" dirty="0" smtClean="0"/>
              <a:t>First use GROUP,  then RECLASS that output</a:t>
            </a:r>
          </a:p>
          <a:p>
            <a:pPr marL="800100" lvl="1" indent="-342900">
              <a:buFontTx/>
              <a:buAutoNum type="alphaUcPeriod"/>
            </a:pPr>
            <a:r>
              <a:rPr lang="en-US" b="1" dirty="0" smtClean="0"/>
              <a:t>First use RECLASS, then GROUP that output</a:t>
            </a:r>
          </a:p>
        </p:txBody>
      </p:sp>
    </p:spTree>
    <p:extLst>
      <p:ext uri="{BB962C8B-B14F-4D97-AF65-F5344CB8AC3E}">
        <p14:creationId xmlns:p14="http://schemas.microsoft.com/office/powerpoint/2010/main" val="409392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5181600"/>
            <a:ext cx="9144000" cy="1676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2286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(9) Given this input, how could you make this output?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7620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81600" y="7620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59042" y="5419635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n-US" b="1" dirty="0" smtClean="0"/>
              <a:t>DISTANCE</a:t>
            </a:r>
          </a:p>
          <a:p>
            <a:pPr marL="342900" indent="-342900">
              <a:buAutoNum type="alphaUcPeriod"/>
            </a:pPr>
            <a:r>
              <a:rPr lang="en-US" b="1" dirty="0" smtClean="0"/>
              <a:t>RECLASS</a:t>
            </a:r>
            <a:endParaRPr lang="en-US" b="1" dirty="0" smtClean="0"/>
          </a:p>
          <a:p>
            <a:pPr marL="342900" indent="-342900">
              <a:buAutoNum type="alphaUcPeriod"/>
            </a:pPr>
            <a:r>
              <a:rPr lang="en-US" b="1" dirty="0" smtClean="0"/>
              <a:t>First GROUP, then DISTANCE</a:t>
            </a:r>
          </a:p>
          <a:p>
            <a:pPr marL="342900" indent="-342900">
              <a:buAutoNum type="alphaUcPeriod"/>
            </a:pPr>
            <a:r>
              <a:rPr lang="en-US" b="1" dirty="0" smtClean="0"/>
              <a:t>First </a:t>
            </a:r>
            <a:r>
              <a:rPr lang="en-US" b="1" dirty="0" smtClean="0"/>
              <a:t>RECLASS, </a:t>
            </a:r>
            <a:r>
              <a:rPr lang="en-US" b="1" dirty="0" smtClean="0"/>
              <a:t>then DISTANCE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2398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358</Words>
  <Application>Microsoft Office PowerPoint</Application>
  <PresentationFormat>On-screen Show (4:3)</PresentationFormat>
  <Paragraphs>67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Middlebury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Howarth, Jeff T.</dc:creator>
  <cp:lastModifiedBy>Howarth, Jeff T.</cp:lastModifiedBy>
  <cp:revision>31</cp:revision>
  <dcterms:created xsi:type="dcterms:W3CDTF">2016-10-15T17:49:13Z</dcterms:created>
  <dcterms:modified xsi:type="dcterms:W3CDTF">2016-10-17T12:14:09Z</dcterms:modified>
</cp:coreProperties>
</file>